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803030501040103"/>
      <p:regular r:id="rId16"/>
    </p:embeddedFont>
    <p:embeddedFont>
      <p:font typeface="Canva Sans Bold Italics" panose="020B0803030501040103" pitchFamily="34" charset="0"/>
      <p:regular r:id="rId17"/>
    </p:embeddedFont>
    <p:embeddedFont>
      <p:font typeface="Lazydog"/>
      <p:regular r:id="rId18"/>
    </p:embeddedFont>
    <p:embeddedFont>
      <p:font typeface="Rubik"/>
      <p:regular r:id="rId19"/>
    </p:embeddedFont>
    <p:embeddedFont>
      <p:font typeface="Rubik Bold" pitchFamily="2" charset="-79"/>
      <p:regular r:id="rId20"/>
    </p:embeddedFont>
    <p:embeddedFont>
      <p:font typeface="Rubik Semi-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3" Type="http://schemas.openxmlformats.org/officeDocument/2006/relationships/slide" Target="slides/slide2.xml" /><Relationship Id="rId21" Type="http://schemas.openxmlformats.org/officeDocument/2006/relationships/font" Target="fonts/font6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svg" /><Relationship Id="rId5" Type="http://schemas.openxmlformats.org/officeDocument/2006/relationships/image" Target="../media/image4.svg" /><Relationship Id="rId10" Type="http://schemas.openxmlformats.org/officeDocument/2006/relationships/image" Target="../media/image9.pn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 /><Relationship Id="rId13" Type="http://schemas.openxmlformats.org/officeDocument/2006/relationships/image" Target="../media/image62.svg" /><Relationship Id="rId3" Type="http://schemas.openxmlformats.org/officeDocument/2006/relationships/image" Target="../media/image17.svg" /><Relationship Id="rId7" Type="http://schemas.openxmlformats.org/officeDocument/2006/relationships/image" Target="../media/image4.svg" /><Relationship Id="rId12" Type="http://schemas.openxmlformats.org/officeDocument/2006/relationships/image" Target="../media/image61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image" Target="../media/image60.svg" /><Relationship Id="rId5" Type="http://schemas.openxmlformats.org/officeDocument/2006/relationships/image" Target="../media/image2.svg" /><Relationship Id="rId10" Type="http://schemas.openxmlformats.org/officeDocument/2006/relationships/image" Target="../media/image59.png" /><Relationship Id="rId4" Type="http://schemas.openxmlformats.org/officeDocument/2006/relationships/image" Target="../media/image1.png" /><Relationship Id="rId9" Type="http://schemas.openxmlformats.org/officeDocument/2006/relationships/image" Target="../media/image58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 /><Relationship Id="rId3" Type="http://schemas.openxmlformats.org/officeDocument/2006/relationships/image" Target="../media/image64.svg" /><Relationship Id="rId7" Type="http://schemas.openxmlformats.org/officeDocument/2006/relationships/image" Target="../media/image68.svg" /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7.png" /><Relationship Id="rId5" Type="http://schemas.openxmlformats.org/officeDocument/2006/relationships/image" Target="../media/image66.png" /><Relationship Id="rId4" Type="http://schemas.openxmlformats.org/officeDocument/2006/relationships/image" Target="../media/image65.png" /><Relationship Id="rId9" Type="http://schemas.openxmlformats.org/officeDocument/2006/relationships/image" Target="../media/image70.sv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 /><Relationship Id="rId3" Type="http://schemas.openxmlformats.org/officeDocument/2006/relationships/image" Target="../media/image2.svg" /><Relationship Id="rId7" Type="http://schemas.openxmlformats.org/officeDocument/2006/relationships/image" Target="../media/image7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1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 /><Relationship Id="rId13" Type="http://schemas.openxmlformats.org/officeDocument/2006/relationships/image" Target="../media/image83.svg" /><Relationship Id="rId18" Type="http://schemas.openxmlformats.org/officeDocument/2006/relationships/image" Target="../media/image1.png" /><Relationship Id="rId3" Type="http://schemas.openxmlformats.org/officeDocument/2006/relationships/image" Target="../media/image75.svg" /><Relationship Id="rId21" Type="http://schemas.openxmlformats.org/officeDocument/2006/relationships/image" Target="../media/image4.svg" /><Relationship Id="rId7" Type="http://schemas.openxmlformats.org/officeDocument/2006/relationships/image" Target="../media/image77.svg" /><Relationship Id="rId12" Type="http://schemas.openxmlformats.org/officeDocument/2006/relationships/image" Target="../media/image82.png" /><Relationship Id="rId17" Type="http://schemas.openxmlformats.org/officeDocument/2006/relationships/image" Target="../media/image68.svg" /><Relationship Id="rId2" Type="http://schemas.openxmlformats.org/officeDocument/2006/relationships/image" Target="../media/image74.png" /><Relationship Id="rId16" Type="http://schemas.openxmlformats.org/officeDocument/2006/relationships/image" Target="../media/image67.png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6.png" /><Relationship Id="rId11" Type="http://schemas.openxmlformats.org/officeDocument/2006/relationships/image" Target="../media/image81.svg" /><Relationship Id="rId5" Type="http://schemas.openxmlformats.org/officeDocument/2006/relationships/image" Target="../media/image62.svg" /><Relationship Id="rId15" Type="http://schemas.openxmlformats.org/officeDocument/2006/relationships/image" Target="../media/image85.svg" /><Relationship Id="rId23" Type="http://schemas.openxmlformats.org/officeDocument/2006/relationships/image" Target="../media/image87.svg" /><Relationship Id="rId10" Type="http://schemas.openxmlformats.org/officeDocument/2006/relationships/image" Target="../media/image80.png" /><Relationship Id="rId19" Type="http://schemas.openxmlformats.org/officeDocument/2006/relationships/image" Target="../media/image2.svg" /><Relationship Id="rId4" Type="http://schemas.openxmlformats.org/officeDocument/2006/relationships/image" Target="../media/image61.png" /><Relationship Id="rId9" Type="http://schemas.openxmlformats.org/officeDocument/2006/relationships/image" Target="../media/image79.svg" /><Relationship Id="rId14" Type="http://schemas.openxmlformats.org/officeDocument/2006/relationships/image" Target="../media/image84.png" /><Relationship Id="rId22" Type="http://schemas.openxmlformats.org/officeDocument/2006/relationships/image" Target="../media/image86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 /><Relationship Id="rId13" Type="http://schemas.openxmlformats.org/officeDocument/2006/relationships/image" Target="../media/image99.svg" /><Relationship Id="rId3" Type="http://schemas.openxmlformats.org/officeDocument/2006/relationships/image" Target="../media/image89.svg" /><Relationship Id="rId7" Type="http://schemas.openxmlformats.org/officeDocument/2006/relationships/image" Target="../media/image93.svg" /><Relationship Id="rId12" Type="http://schemas.openxmlformats.org/officeDocument/2006/relationships/image" Target="../media/image98.png" /><Relationship Id="rId17" Type="http://schemas.openxmlformats.org/officeDocument/2006/relationships/image" Target="../media/image103.svg" /><Relationship Id="rId2" Type="http://schemas.openxmlformats.org/officeDocument/2006/relationships/image" Target="../media/image88.png" /><Relationship Id="rId16" Type="http://schemas.openxmlformats.org/officeDocument/2006/relationships/image" Target="../media/image10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2.png" /><Relationship Id="rId11" Type="http://schemas.openxmlformats.org/officeDocument/2006/relationships/image" Target="../media/image97.svg" /><Relationship Id="rId5" Type="http://schemas.openxmlformats.org/officeDocument/2006/relationships/image" Target="../media/image91.svg" /><Relationship Id="rId15" Type="http://schemas.openxmlformats.org/officeDocument/2006/relationships/image" Target="../media/image101.svg" /><Relationship Id="rId10" Type="http://schemas.openxmlformats.org/officeDocument/2006/relationships/image" Target="../media/image96.png" /><Relationship Id="rId4" Type="http://schemas.openxmlformats.org/officeDocument/2006/relationships/image" Target="../media/image90.png" /><Relationship Id="rId9" Type="http://schemas.openxmlformats.org/officeDocument/2006/relationships/image" Target="../media/image95.svg" /><Relationship Id="rId14" Type="http://schemas.openxmlformats.org/officeDocument/2006/relationships/image" Target="../media/image10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 /><Relationship Id="rId7" Type="http://schemas.openxmlformats.org/officeDocument/2006/relationships/image" Target="../media/image17.sv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png" /><Relationship Id="rId5" Type="http://schemas.openxmlformats.org/officeDocument/2006/relationships/image" Target="../media/image15.svg" /><Relationship Id="rId4" Type="http://schemas.openxmlformats.org/officeDocument/2006/relationships/image" Target="../media/image1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13" Type="http://schemas.openxmlformats.org/officeDocument/2006/relationships/image" Target="../media/image4.svg" /><Relationship Id="rId3" Type="http://schemas.openxmlformats.org/officeDocument/2006/relationships/image" Target="../media/image20.svg" /><Relationship Id="rId7" Type="http://schemas.openxmlformats.org/officeDocument/2006/relationships/image" Target="../media/image24.svg" /><Relationship Id="rId12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png" /><Relationship Id="rId11" Type="http://schemas.openxmlformats.org/officeDocument/2006/relationships/image" Target="../media/image2.svg" /><Relationship Id="rId5" Type="http://schemas.openxmlformats.org/officeDocument/2006/relationships/image" Target="../media/image22.svg" /><Relationship Id="rId10" Type="http://schemas.openxmlformats.org/officeDocument/2006/relationships/image" Target="../media/image1.png" /><Relationship Id="rId4" Type="http://schemas.openxmlformats.org/officeDocument/2006/relationships/image" Target="../media/image21.png" /><Relationship Id="rId9" Type="http://schemas.openxmlformats.org/officeDocument/2006/relationships/image" Target="../media/image26.svg" /><Relationship Id="rId14" Type="http://schemas.openxmlformats.org/officeDocument/2006/relationships/image" Target="../media/image27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image" Target="../media/image15.svg" /><Relationship Id="rId7" Type="http://schemas.openxmlformats.org/officeDocument/2006/relationships/image" Target="../media/image17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png" /><Relationship Id="rId5" Type="http://schemas.openxmlformats.org/officeDocument/2006/relationships/image" Target="../media/image29.jpeg" /><Relationship Id="rId4" Type="http://schemas.openxmlformats.org/officeDocument/2006/relationships/image" Target="../media/image28.jpeg" /><Relationship Id="rId9" Type="http://schemas.openxmlformats.org/officeDocument/2006/relationships/image" Target="../media/image31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sv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 /><Relationship Id="rId3" Type="http://schemas.openxmlformats.org/officeDocument/2006/relationships/image" Target="../media/image38.png" /><Relationship Id="rId7" Type="http://schemas.openxmlformats.org/officeDocument/2006/relationships/image" Target="../media/image16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10" Type="http://schemas.openxmlformats.org/officeDocument/2006/relationships/image" Target="../media/image41.svg" /><Relationship Id="rId4" Type="http://schemas.openxmlformats.org/officeDocument/2006/relationships/image" Target="../media/image39.png" /><Relationship Id="rId9" Type="http://schemas.openxmlformats.org/officeDocument/2006/relationships/image" Target="../media/image40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 /><Relationship Id="rId3" Type="http://schemas.openxmlformats.org/officeDocument/2006/relationships/image" Target="../media/image43.jpeg" /><Relationship Id="rId7" Type="http://schemas.openxmlformats.org/officeDocument/2006/relationships/image" Target="../media/image47.svg" /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6.png" /><Relationship Id="rId5" Type="http://schemas.openxmlformats.org/officeDocument/2006/relationships/image" Target="../media/image45.jpeg" /><Relationship Id="rId4" Type="http://schemas.openxmlformats.org/officeDocument/2006/relationships/image" Target="../media/image44.jpe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 /><Relationship Id="rId13" Type="http://schemas.openxmlformats.org/officeDocument/2006/relationships/image" Target="../media/image56.svg" /><Relationship Id="rId3" Type="http://schemas.openxmlformats.org/officeDocument/2006/relationships/image" Target="../media/image50.svg" /><Relationship Id="rId7" Type="http://schemas.openxmlformats.org/officeDocument/2006/relationships/image" Target="../media/image52.jpeg" /><Relationship Id="rId12" Type="http://schemas.openxmlformats.org/officeDocument/2006/relationships/image" Target="../media/image55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1.jpeg" /><Relationship Id="rId11" Type="http://schemas.openxmlformats.org/officeDocument/2006/relationships/image" Target="../media/image4.svg" /><Relationship Id="rId5" Type="http://schemas.openxmlformats.org/officeDocument/2006/relationships/image" Target="../media/image2.svg" /><Relationship Id="rId10" Type="http://schemas.openxmlformats.org/officeDocument/2006/relationships/image" Target="../media/image3.png" /><Relationship Id="rId4" Type="http://schemas.openxmlformats.org/officeDocument/2006/relationships/image" Target="../media/image1.png" /><Relationship Id="rId9" Type="http://schemas.openxmlformats.org/officeDocument/2006/relationships/image" Target="../media/image5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910" y="6240639"/>
            <a:ext cx="6139390" cy="3471546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659260" y="-264531"/>
            <a:ext cx="6307870" cy="3566814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485972" y="-264531"/>
            <a:ext cx="4246431" cy="2586462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761345" y="-805064"/>
            <a:ext cx="14765311" cy="913737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636" b="-88635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7" name="Group 7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55499" cy="1140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892008" y="7284639"/>
            <a:ext cx="6980795" cy="3947323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flipH="1">
            <a:off x="-523279" y="-264531"/>
            <a:ext cx="8981032" cy="4490516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07806" y="776041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 rot="-787823">
            <a:off x="5651550" y="7519201"/>
            <a:ext cx="8359130" cy="253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925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LET'S EXPLORE THE WORLD!</a:t>
            </a:r>
          </a:p>
        </p:txBody>
      </p:sp>
      <p:sp>
        <p:nvSpPr>
          <p:cNvPr id="14" name="Freeform 14"/>
          <p:cNvSpPr/>
          <p:nvPr/>
        </p:nvSpPr>
        <p:spPr>
          <a:xfrm rot="696687">
            <a:off x="13837804" y="4943119"/>
            <a:ext cx="3950782" cy="4683039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553572">
            <a:off x="4478901" y="3505224"/>
            <a:ext cx="2753696" cy="2753696"/>
          </a:xfrm>
          <a:custGeom>
            <a:avLst/>
            <a:gdLst/>
            <a:ahLst/>
            <a:cxnLst/>
            <a:rect l="l" t="t" r="r" b="b"/>
            <a:pathLst>
              <a:path w="2753696" h="2753696">
                <a:moveTo>
                  <a:pt x="0" y="0"/>
                </a:moveTo>
                <a:lnTo>
                  <a:pt x="2753696" y="0"/>
                </a:lnTo>
                <a:lnTo>
                  <a:pt x="2753696" y="2753696"/>
                </a:lnTo>
                <a:lnTo>
                  <a:pt x="0" y="27536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 rot="-661528">
            <a:off x="3950117" y="2984430"/>
            <a:ext cx="13297223" cy="140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8285">
                <a:solidFill>
                  <a:srgbClr val="1128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JOURNIJOY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12772599" y="8449279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976390" y="-101646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617960" y="714112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09900" y="1856590"/>
            <a:ext cx="4121287" cy="4093298"/>
          </a:xfrm>
          <a:custGeom>
            <a:avLst/>
            <a:gdLst/>
            <a:ahLst/>
            <a:cxnLst/>
            <a:rect l="l" t="t" r="r" b="b"/>
            <a:pathLst>
              <a:path w="4121287" h="4093298">
                <a:moveTo>
                  <a:pt x="0" y="0"/>
                </a:moveTo>
                <a:lnTo>
                  <a:pt x="4121287" y="0"/>
                </a:lnTo>
                <a:lnTo>
                  <a:pt x="4121287" y="4093298"/>
                </a:lnTo>
                <a:lnTo>
                  <a:pt x="0" y="4093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8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774187" y="1900000"/>
            <a:ext cx="6054487" cy="4006478"/>
          </a:xfrm>
          <a:custGeom>
            <a:avLst/>
            <a:gdLst/>
            <a:ahLst/>
            <a:cxnLst/>
            <a:rect l="l" t="t" r="r" b="b"/>
            <a:pathLst>
              <a:path w="6054487" h="4006478">
                <a:moveTo>
                  <a:pt x="0" y="0"/>
                </a:moveTo>
                <a:lnTo>
                  <a:pt x="6054487" y="0"/>
                </a:lnTo>
                <a:lnTo>
                  <a:pt x="6054487" y="4006478"/>
                </a:lnTo>
                <a:lnTo>
                  <a:pt x="0" y="4006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0" y="5930446"/>
            <a:ext cx="17834755" cy="332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4732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 intelligent feature that track your present location and quickly fetches the result which help tourist to find nearby restaurants, cafes, attractive spots and other places of interest.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8523422"/>
            <a:ext cx="3154757" cy="2092330"/>
          </a:xfrm>
          <a:custGeom>
            <a:avLst/>
            <a:gdLst/>
            <a:ahLst/>
            <a:cxnLst/>
            <a:rect l="l" t="t" r="r" b="b"/>
            <a:pathLst>
              <a:path w="3154757" h="2092330">
                <a:moveTo>
                  <a:pt x="0" y="0"/>
                </a:moveTo>
                <a:lnTo>
                  <a:pt x="3154757" y="0"/>
                </a:lnTo>
                <a:lnTo>
                  <a:pt x="3154757" y="2092330"/>
                </a:lnTo>
                <a:lnTo>
                  <a:pt x="0" y="2092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94255" y="0"/>
            <a:ext cx="1604155" cy="2602611"/>
          </a:xfrm>
          <a:custGeom>
            <a:avLst/>
            <a:gdLst/>
            <a:ahLst/>
            <a:cxnLst/>
            <a:rect l="l" t="t" r="r" b="b"/>
            <a:pathLst>
              <a:path w="1604155" h="2602611">
                <a:moveTo>
                  <a:pt x="0" y="0"/>
                </a:moveTo>
                <a:lnTo>
                  <a:pt x="1604155" y="0"/>
                </a:lnTo>
                <a:lnTo>
                  <a:pt x="1604155" y="2602611"/>
                </a:lnTo>
                <a:lnTo>
                  <a:pt x="0" y="2602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-114300"/>
            <a:ext cx="11490973" cy="201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2"/>
              </a:lnSpc>
            </a:pPr>
            <a:r>
              <a:rPr lang="en-US" sz="578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4) Geo-location traking services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7752">
            <a:off x="-735725" y="7848969"/>
            <a:ext cx="5331199" cy="3421661"/>
          </a:xfrm>
          <a:custGeom>
            <a:avLst/>
            <a:gdLst/>
            <a:ahLst/>
            <a:cxnLst/>
            <a:rect l="l" t="t" r="r" b="b"/>
            <a:pathLst>
              <a:path w="5331199" h="3421661">
                <a:moveTo>
                  <a:pt x="0" y="0"/>
                </a:moveTo>
                <a:lnTo>
                  <a:pt x="5331199" y="0"/>
                </a:lnTo>
                <a:lnTo>
                  <a:pt x="5331199" y="3421660"/>
                </a:lnTo>
                <a:lnTo>
                  <a:pt x="0" y="3421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418844"/>
            <a:ext cx="7673854" cy="4888327"/>
          </a:xfrm>
          <a:custGeom>
            <a:avLst/>
            <a:gdLst/>
            <a:ahLst/>
            <a:cxnLst/>
            <a:rect l="l" t="t" r="r" b="b"/>
            <a:pathLst>
              <a:path w="7673854" h="4888327">
                <a:moveTo>
                  <a:pt x="0" y="0"/>
                </a:moveTo>
                <a:lnTo>
                  <a:pt x="7673854" y="0"/>
                </a:lnTo>
                <a:lnTo>
                  <a:pt x="7673854" y="4888327"/>
                </a:lnTo>
                <a:lnTo>
                  <a:pt x="0" y="488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133133" y="1418844"/>
            <a:ext cx="9126167" cy="4563083"/>
          </a:xfrm>
          <a:custGeom>
            <a:avLst/>
            <a:gdLst/>
            <a:ahLst/>
            <a:cxnLst/>
            <a:rect l="l" t="t" r="r" b="b"/>
            <a:pathLst>
              <a:path w="9126167" h="4563083">
                <a:moveTo>
                  <a:pt x="0" y="0"/>
                </a:moveTo>
                <a:lnTo>
                  <a:pt x="9126167" y="0"/>
                </a:lnTo>
                <a:lnTo>
                  <a:pt x="9126167" y="4563083"/>
                </a:lnTo>
                <a:lnTo>
                  <a:pt x="0" y="456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313655">
            <a:off x="15244508" y="-2133729"/>
            <a:ext cx="6864843" cy="4693056"/>
          </a:xfrm>
          <a:custGeom>
            <a:avLst/>
            <a:gdLst/>
            <a:ahLst/>
            <a:cxnLst/>
            <a:rect l="l" t="t" r="r" b="b"/>
            <a:pathLst>
              <a:path w="6864843" h="4693056">
                <a:moveTo>
                  <a:pt x="0" y="0"/>
                </a:moveTo>
                <a:lnTo>
                  <a:pt x="6864843" y="0"/>
                </a:lnTo>
                <a:lnTo>
                  <a:pt x="6864843" y="4693056"/>
                </a:lnTo>
                <a:lnTo>
                  <a:pt x="0" y="4693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263353" y="7941554"/>
            <a:ext cx="3024647" cy="3236490"/>
          </a:xfrm>
          <a:custGeom>
            <a:avLst/>
            <a:gdLst/>
            <a:ahLst/>
            <a:cxnLst/>
            <a:rect l="l" t="t" r="r" b="b"/>
            <a:pathLst>
              <a:path w="3024647" h="3236490">
                <a:moveTo>
                  <a:pt x="0" y="0"/>
                </a:moveTo>
                <a:lnTo>
                  <a:pt x="3024647" y="0"/>
                </a:lnTo>
                <a:lnTo>
                  <a:pt x="3024647" y="3236490"/>
                </a:lnTo>
                <a:lnTo>
                  <a:pt x="0" y="3236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0" y="41349"/>
            <a:ext cx="13785447" cy="137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4"/>
              </a:lnSpc>
            </a:pPr>
            <a:r>
              <a:rPr lang="en-US" sz="7953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4) CAB SERVICE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514" y="6211921"/>
            <a:ext cx="17610486" cy="248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sz="4745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 feature of JOURNIJOY which helps  tourists enhanced travel experience by saving time. It also makes their travel journey smoother.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0961" y="380967"/>
            <a:ext cx="10258867" cy="113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1"/>
              </a:lnSpc>
            </a:pPr>
            <a:r>
              <a:rPr lang="en-US" sz="6622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5) weather forecasting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3976390" y="-101646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617960" y="714112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2211125" y="-101646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94448" y="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460961" y="1951770"/>
            <a:ext cx="12099042" cy="5354625"/>
          </a:xfrm>
          <a:custGeom>
            <a:avLst/>
            <a:gdLst/>
            <a:ahLst/>
            <a:cxnLst/>
            <a:rect l="l" t="t" r="r" b="b"/>
            <a:pathLst>
              <a:path w="12099042" h="5354625">
                <a:moveTo>
                  <a:pt x="0" y="0"/>
                </a:moveTo>
                <a:lnTo>
                  <a:pt x="12099041" y="0"/>
                </a:lnTo>
                <a:lnTo>
                  <a:pt x="12099041" y="5354625"/>
                </a:lnTo>
                <a:lnTo>
                  <a:pt x="0" y="5354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515" b="-138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428070" y="4548718"/>
            <a:ext cx="3889031" cy="2757676"/>
          </a:xfrm>
          <a:custGeom>
            <a:avLst/>
            <a:gdLst/>
            <a:ahLst/>
            <a:cxnLst/>
            <a:rect l="l" t="t" r="r" b="b"/>
            <a:pathLst>
              <a:path w="3889031" h="2757676">
                <a:moveTo>
                  <a:pt x="0" y="0"/>
                </a:moveTo>
                <a:lnTo>
                  <a:pt x="3889031" y="0"/>
                </a:lnTo>
                <a:lnTo>
                  <a:pt x="3889031" y="2757677"/>
                </a:lnTo>
                <a:lnTo>
                  <a:pt x="0" y="275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45985" y="7785022"/>
            <a:ext cx="17996030" cy="219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</a:pPr>
            <a:r>
              <a:rPr lang="en-US" sz="4203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There is a real time weather forescasting that helps tourists in panning and making comfy arrangaments for their tour like wrapping the outfits as per the current day weather.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3337" y="5833114"/>
            <a:ext cx="2158136" cy="2130669"/>
          </a:xfrm>
          <a:custGeom>
            <a:avLst/>
            <a:gdLst/>
            <a:ahLst/>
            <a:cxnLst/>
            <a:rect l="l" t="t" r="r" b="b"/>
            <a:pathLst>
              <a:path w="2158136" h="2130669">
                <a:moveTo>
                  <a:pt x="0" y="0"/>
                </a:moveTo>
                <a:lnTo>
                  <a:pt x="2158136" y="0"/>
                </a:lnTo>
                <a:lnTo>
                  <a:pt x="2158136" y="2130668"/>
                </a:lnTo>
                <a:lnTo>
                  <a:pt x="0" y="213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753043" y="5831795"/>
            <a:ext cx="1313267" cy="2130669"/>
          </a:xfrm>
          <a:custGeom>
            <a:avLst/>
            <a:gdLst/>
            <a:ahLst/>
            <a:cxnLst/>
            <a:rect l="l" t="t" r="r" b="b"/>
            <a:pathLst>
              <a:path w="1313267" h="2130669">
                <a:moveTo>
                  <a:pt x="0" y="0"/>
                </a:moveTo>
                <a:lnTo>
                  <a:pt x="1313266" y="0"/>
                </a:lnTo>
                <a:lnTo>
                  <a:pt x="1313266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976761" y="2666170"/>
            <a:ext cx="1514712" cy="2130669"/>
          </a:xfrm>
          <a:custGeom>
            <a:avLst/>
            <a:gdLst/>
            <a:ahLst/>
            <a:cxnLst/>
            <a:rect l="l" t="t" r="r" b="b"/>
            <a:pathLst>
              <a:path w="1514712" h="2130669">
                <a:moveTo>
                  <a:pt x="0" y="0"/>
                </a:moveTo>
                <a:lnTo>
                  <a:pt x="1514712" y="0"/>
                </a:lnTo>
                <a:lnTo>
                  <a:pt x="1514712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579730" y="2666170"/>
            <a:ext cx="2311376" cy="2130669"/>
          </a:xfrm>
          <a:custGeom>
            <a:avLst/>
            <a:gdLst/>
            <a:ahLst/>
            <a:cxnLst/>
            <a:rect l="l" t="t" r="r" b="b"/>
            <a:pathLst>
              <a:path w="2311376" h="2130669">
                <a:moveTo>
                  <a:pt x="0" y="0"/>
                </a:moveTo>
                <a:lnTo>
                  <a:pt x="2311377" y="0"/>
                </a:lnTo>
                <a:lnTo>
                  <a:pt x="2311377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273360" y="2666170"/>
            <a:ext cx="2604151" cy="2130669"/>
          </a:xfrm>
          <a:custGeom>
            <a:avLst/>
            <a:gdLst/>
            <a:ahLst/>
            <a:cxnLst/>
            <a:rect l="l" t="t" r="r" b="b"/>
            <a:pathLst>
              <a:path w="2604151" h="2130669">
                <a:moveTo>
                  <a:pt x="0" y="0"/>
                </a:moveTo>
                <a:lnTo>
                  <a:pt x="2604151" y="0"/>
                </a:lnTo>
                <a:lnTo>
                  <a:pt x="2604151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659398" y="2666170"/>
            <a:ext cx="2138445" cy="2130669"/>
          </a:xfrm>
          <a:custGeom>
            <a:avLst/>
            <a:gdLst/>
            <a:ahLst/>
            <a:cxnLst/>
            <a:rect l="l" t="t" r="r" b="b"/>
            <a:pathLst>
              <a:path w="2138445" h="2130669">
                <a:moveTo>
                  <a:pt x="0" y="0"/>
                </a:moveTo>
                <a:lnTo>
                  <a:pt x="2138445" y="0"/>
                </a:lnTo>
                <a:lnTo>
                  <a:pt x="2138445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5029579">
            <a:off x="-1569431" y="6769144"/>
            <a:ext cx="5196263" cy="4421547"/>
          </a:xfrm>
          <a:custGeom>
            <a:avLst/>
            <a:gdLst/>
            <a:ahLst/>
            <a:cxnLst/>
            <a:rect l="l" t="t" r="r" b="b"/>
            <a:pathLst>
              <a:path w="5196263" h="4421547">
                <a:moveTo>
                  <a:pt x="0" y="0"/>
                </a:moveTo>
                <a:lnTo>
                  <a:pt x="5196262" y="0"/>
                </a:lnTo>
                <a:lnTo>
                  <a:pt x="5196262" y="4421547"/>
                </a:lnTo>
                <a:lnTo>
                  <a:pt x="0" y="44215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313655">
            <a:off x="14219831" y="-1850739"/>
            <a:ext cx="6864843" cy="4693056"/>
          </a:xfrm>
          <a:custGeom>
            <a:avLst/>
            <a:gdLst/>
            <a:ahLst/>
            <a:cxnLst/>
            <a:rect l="l" t="t" r="r" b="b"/>
            <a:pathLst>
              <a:path w="6864843" h="4693056">
                <a:moveTo>
                  <a:pt x="0" y="0"/>
                </a:moveTo>
                <a:lnTo>
                  <a:pt x="6864843" y="0"/>
                </a:lnTo>
                <a:lnTo>
                  <a:pt x="6864843" y="4693056"/>
                </a:lnTo>
                <a:lnTo>
                  <a:pt x="0" y="46930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2005238" y="87355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777072" y="4628159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864722" y="1057354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8480839" y="5523577"/>
            <a:ext cx="2052837" cy="2747105"/>
          </a:xfrm>
          <a:custGeom>
            <a:avLst/>
            <a:gdLst/>
            <a:ahLst/>
            <a:cxnLst/>
            <a:rect l="l" t="t" r="r" b="b"/>
            <a:pathLst>
              <a:path w="2052837" h="2747105">
                <a:moveTo>
                  <a:pt x="0" y="0"/>
                </a:moveTo>
                <a:lnTo>
                  <a:pt x="2052837" y="0"/>
                </a:lnTo>
                <a:lnTo>
                  <a:pt x="2052837" y="2747105"/>
                </a:lnTo>
                <a:lnTo>
                  <a:pt x="0" y="27471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152709" y="978328"/>
            <a:ext cx="9982583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TRIP ESSENTIALS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91978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Passport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57566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Camera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79208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Headphones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4815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Tickets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21802" y="8340560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Luggage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7414" y="8340560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Clothes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16956" y="8340560"/>
            <a:ext cx="1749242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Phone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9215" y="6522522"/>
            <a:ext cx="6645000" cy="4796482"/>
          </a:xfrm>
          <a:custGeom>
            <a:avLst/>
            <a:gdLst/>
            <a:ahLst/>
            <a:cxnLst/>
            <a:rect l="l" t="t" r="r" b="b"/>
            <a:pathLst>
              <a:path w="6645000" h="4796482">
                <a:moveTo>
                  <a:pt x="0" y="0"/>
                </a:moveTo>
                <a:lnTo>
                  <a:pt x="6645000" y="0"/>
                </a:lnTo>
                <a:lnTo>
                  <a:pt x="6645000" y="4796482"/>
                </a:lnTo>
                <a:lnTo>
                  <a:pt x="0" y="479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675843">
            <a:off x="15593168" y="698994"/>
            <a:ext cx="4215701" cy="4467506"/>
          </a:xfrm>
          <a:custGeom>
            <a:avLst/>
            <a:gdLst/>
            <a:ahLst/>
            <a:cxnLst/>
            <a:rect l="l" t="t" r="r" b="b"/>
            <a:pathLst>
              <a:path w="4215701" h="4467506">
                <a:moveTo>
                  <a:pt x="0" y="0"/>
                </a:moveTo>
                <a:lnTo>
                  <a:pt x="4215701" y="0"/>
                </a:lnTo>
                <a:lnTo>
                  <a:pt x="4215701" y="4467506"/>
                </a:lnTo>
                <a:lnTo>
                  <a:pt x="0" y="4467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39530">
            <a:off x="-1423942" y="518476"/>
            <a:ext cx="3286842" cy="5380247"/>
          </a:xfrm>
          <a:custGeom>
            <a:avLst/>
            <a:gdLst/>
            <a:ahLst/>
            <a:cxnLst/>
            <a:rect l="l" t="t" r="r" b="b"/>
            <a:pathLst>
              <a:path w="3286842" h="5380247">
                <a:moveTo>
                  <a:pt x="0" y="0"/>
                </a:moveTo>
                <a:lnTo>
                  <a:pt x="3286842" y="0"/>
                </a:lnTo>
                <a:lnTo>
                  <a:pt x="3286842" y="5380247"/>
                </a:lnTo>
                <a:lnTo>
                  <a:pt x="0" y="5380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240735" y="7437900"/>
            <a:ext cx="454096" cy="697634"/>
          </a:xfrm>
          <a:custGeom>
            <a:avLst/>
            <a:gdLst/>
            <a:ahLst/>
            <a:cxnLst/>
            <a:rect l="l" t="t" r="r" b="b"/>
            <a:pathLst>
              <a:path w="454096" h="697634">
                <a:moveTo>
                  <a:pt x="0" y="0"/>
                </a:moveTo>
                <a:lnTo>
                  <a:pt x="454096" y="0"/>
                </a:lnTo>
                <a:lnTo>
                  <a:pt x="454096" y="697634"/>
                </a:lnTo>
                <a:lnTo>
                  <a:pt x="0" y="69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44636" y="4382334"/>
            <a:ext cx="646294" cy="646294"/>
          </a:xfrm>
          <a:custGeom>
            <a:avLst/>
            <a:gdLst/>
            <a:ahLst/>
            <a:cxnLst/>
            <a:rect l="l" t="t" r="r" b="b"/>
            <a:pathLst>
              <a:path w="646294" h="646294">
                <a:moveTo>
                  <a:pt x="0" y="0"/>
                </a:moveTo>
                <a:lnTo>
                  <a:pt x="646294" y="0"/>
                </a:lnTo>
                <a:lnTo>
                  <a:pt x="646294" y="646293"/>
                </a:lnTo>
                <a:lnTo>
                  <a:pt x="0" y="64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166570" y="5497013"/>
            <a:ext cx="602425" cy="429981"/>
          </a:xfrm>
          <a:custGeom>
            <a:avLst/>
            <a:gdLst/>
            <a:ahLst/>
            <a:cxnLst/>
            <a:rect l="l" t="t" r="r" b="b"/>
            <a:pathLst>
              <a:path w="602425" h="429981">
                <a:moveTo>
                  <a:pt x="0" y="0"/>
                </a:moveTo>
                <a:lnTo>
                  <a:pt x="602425" y="0"/>
                </a:lnTo>
                <a:lnTo>
                  <a:pt x="602425" y="429981"/>
                </a:lnTo>
                <a:lnTo>
                  <a:pt x="0" y="4299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6430437"/>
            <a:ext cx="647565" cy="658946"/>
          </a:xfrm>
          <a:custGeom>
            <a:avLst/>
            <a:gdLst/>
            <a:ahLst/>
            <a:cxnLst/>
            <a:rect l="l" t="t" r="r" b="b"/>
            <a:pathLst>
              <a:path w="647565" h="658946">
                <a:moveTo>
                  <a:pt x="0" y="0"/>
                </a:moveTo>
                <a:lnTo>
                  <a:pt x="647565" y="0"/>
                </a:lnTo>
                <a:lnTo>
                  <a:pt x="647565" y="658947"/>
                </a:lnTo>
                <a:lnTo>
                  <a:pt x="0" y="6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194584" y="7786901"/>
            <a:ext cx="3039819" cy="2379411"/>
          </a:xfrm>
          <a:custGeom>
            <a:avLst/>
            <a:gdLst/>
            <a:ahLst/>
            <a:cxnLst/>
            <a:rect l="l" t="t" r="r" b="b"/>
            <a:pathLst>
              <a:path w="3039819" h="2379411">
                <a:moveTo>
                  <a:pt x="0" y="0"/>
                </a:moveTo>
                <a:lnTo>
                  <a:pt x="3039819" y="0"/>
                </a:lnTo>
                <a:lnTo>
                  <a:pt x="3039819" y="2379411"/>
                </a:lnTo>
                <a:lnTo>
                  <a:pt x="0" y="23794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693953" y="1328365"/>
            <a:ext cx="10900093" cy="174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BOOK YOUR NEXT VACATION WITH US!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7659" y="5483124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HELLO@JOURNIJOY.COM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7659" y="4476601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7659" y="6531031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WWW.JOURNIJOYCOM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7659" y="7557838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123 ANYWHERE ST., ANY CITY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3285" y="4757254"/>
            <a:ext cx="6142007" cy="96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3"/>
              </a:lnSpc>
            </a:pPr>
            <a:r>
              <a:rPr lang="en-US" sz="6823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CONTACT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2223" y="5855882"/>
            <a:ext cx="5024131" cy="4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@JOURNIJOY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790" y="-939922"/>
            <a:ext cx="18235086" cy="12116031"/>
            <a:chOff x="0" y="0"/>
            <a:chExt cx="24313448" cy="16154708"/>
          </a:xfrm>
        </p:grpSpPr>
        <p:sp>
          <p:nvSpPr>
            <p:cNvPr id="3" name="Freeform 3"/>
            <p:cNvSpPr/>
            <p:nvPr/>
          </p:nvSpPr>
          <p:spPr>
            <a:xfrm rot="699391">
              <a:off x="969316" y="2137857"/>
              <a:ext cx="22374816" cy="11878993"/>
            </a:xfrm>
            <a:custGeom>
              <a:avLst/>
              <a:gdLst/>
              <a:ahLst/>
              <a:cxnLst/>
              <a:rect l="l" t="t" r="r" b="b"/>
              <a:pathLst>
                <a:path w="22374816" h="11878993">
                  <a:moveTo>
                    <a:pt x="0" y="0"/>
                  </a:moveTo>
                  <a:lnTo>
                    <a:pt x="22374816" y="0"/>
                  </a:lnTo>
                  <a:lnTo>
                    <a:pt x="22374816" y="11878993"/>
                  </a:lnTo>
                  <a:lnTo>
                    <a:pt x="0" y="118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643763">
              <a:off x="11892630" y="5891162"/>
              <a:ext cx="9518668" cy="6287133"/>
              <a:chOff x="0" y="0"/>
              <a:chExt cx="1004478" cy="6634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4478" cy="663463"/>
              </a:xfrm>
              <a:custGeom>
                <a:avLst/>
                <a:gdLst/>
                <a:ahLst/>
                <a:cxnLst/>
                <a:rect l="l" t="t" r="r" b="b"/>
                <a:pathLst>
                  <a:path w="1004478" h="663463">
                    <a:moveTo>
                      <a:pt x="59645" y="0"/>
                    </a:moveTo>
                    <a:lnTo>
                      <a:pt x="944833" y="0"/>
                    </a:lnTo>
                    <a:cubicBezTo>
                      <a:pt x="960651" y="0"/>
                      <a:pt x="975822" y="6284"/>
                      <a:pt x="987008" y="17470"/>
                    </a:cubicBezTo>
                    <a:cubicBezTo>
                      <a:pt x="998194" y="28655"/>
                      <a:pt x="1004478" y="43826"/>
                      <a:pt x="1004478" y="59645"/>
                    </a:cubicBezTo>
                    <a:lnTo>
                      <a:pt x="1004478" y="603818"/>
                    </a:lnTo>
                    <a:cubicBezTo>
                      <a:pt x="1004478" y="619637"/>
                      <a:pt x="998194" y="634808"/>
                      <a:pt x="987008" y="645993"/>
                    </a:cubicBezTo>
                    <a:cubicBezTo>
                      <a:pt x="975822" y="657179"/>
                      <a:pt x="960651" y="663463"/>
                      <a:pt x="944833" y="663463"/>
                    </a:cubicBezTo>
                    <a:lnTo>
                      <a:pt x="59645" y="663463"/>
                    </a:lnTo>
                    <a:cubicBezTo>
                      <a:pt x="43826" y="663463"/>
                      <a:pt x="28655" y="657179"/>
                      <a:pt x="17470" y="645993"/>
                    </a:cubicBezTo>
                    <a:cubicBezTo>
                      <a:pt x="6284" y="634808"/>
                      <a:pt x="0" y="619637"/>
                      <a:pt x="0" y="603818"/>
                    </a:cubicBezTo>
                    <a:lnTo>
                      <a:pt x="0" y="59645"/>
                    </a:lnTo>
                    <a:cubicBezTo>
                      <a:pt x="0" y="43826"/>
                      <a:pt x="6284" y="28655"/>
                      <a:pt x="17470" y="17470"/>
                    </a:cubicBezTo>
                    <a:cubicBezTo>
                      <a:pt x="28655" y="6284"/>
                      <a:pt x="43826" y="0"/>
                      <a:pt x="59645" y="0"/>
                    </a:cubicBezTo>
                    <a:close/>
                  </a:path>
                </a:pathLst>
              </a:custGeom>
              <a:solidFill>
                <a:srgbClr val="FFF6E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004478" cy="711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7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1162792">
            <a:off x="-2938996" y="7478832"/>
            <a:ext cx="7935392" cy="7935392"/>
          </a:xfrm>
          <a:custGeom>
            <a:avLst/>
            <a:gdLst/>
            <a:ahLst/>
            <a:cxnLst/>
            <a:rect l="l" t="t" r="r" b="b"/>
            <a:pathLst>
              <a:path w="7935392" h="7935392">
                <a:moveTo>
                  <a:pt x="0" y="0"/>
                </a:moveTo>
                <a:lnTo>
                  <a:pt x="7935392" y="0"/>
                </a:lnTo>
                <a:lnTo>
                  <a:pt x="7935392" y="7935392"/>
                </a:lnTo>
                <a:lnTo>
                  <a:pt x="0" y="7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7790088">
            <a:off x="11442803" y="-599120"/>
            <a:ext cx="7419637" cy="5719866"/>
          </a:xfrm>
          <a:custGeom>
            <a:avLst/>
            <a:gdLst/>
            <a:ahLst/>
            <a:cxnLst/>
            <a:rect l="l" t="t" r="r" b="b"/>
            <a:pathLst>
              <a:path w="7419637" h="5719866">
                <a:moveTo>
                  <a:pt x="0" y="0"/>
                </a:moveTo>
                <a:lnTo>
                  <a:pt x="7419637" y="0"/>
                </a:lnTo>
                <a:lnTo>
                  <a:pt x="7419637" y="5719866"/>
                </a:lnTo>
                <a:lnTo>
                  <a:pt x="0" y="571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1297801"/>
            <a:ext cx="10247852" cy="129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7"/>
              </a:lnSpc>
            </a:pPr>
            <a:r>
              <a:rPr lang="en-US" sz="9328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TOPIC OUTLINE</a:t>
            </a:r>
          </a:p>
        </p:txBody>
      </p:sp>
      <p:sp>
        <p:nvSpPr>
          <p:cNvPr id="10" name="TextBox 10"/>
          <p:cNvSpPr txBox="1"/>
          <p:nvPr/>
        </p:nvSpPr>
        <p:spPr>
          <a:xfrm rot="-624567">
            <a:off x="9340622" y="4255056"/>
            <a:ext cx="6198688" cy="32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041" lvl="1" indent="-513021" algn="l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  <a:p>
            <a:pPr marL="1026041" lvl="1" indent="-513021" algn="l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ABOUT US</a:t>
            </a:r>
          </a:p>
          <a:p>
            <a:pPr marL="1026041" lvl="1" indent="-513021" algn="l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TRAVEL FEATURES</a:t>
            </a:r>
          </a:p>
          <a:p>
            <a:pPr marL="1026041" lvl="1" indent="-513021" algn="l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REVIEW</a:t>
            </a:r>
          </a:p>
          <a:p>
            <a:pPr marL="1026041" lvl="1" indent="-513021" algn="l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CONTACT 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6444" y="-26916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89567" y="62458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94448" y="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112860" y="147166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2792720"/>
            <a:ext cx="18288000" cy="7433468"/>
          </a:xfrm>
          <a:custGeom>
            <a:avLst/>
            <a:gdLst/>
            <a:ahLst/>
            <a:cxnLst/>
            <a:rect l="l" t="t" r="r" b="b"/>
            <a:pathLst>
              <a:path w="18288000" h="7433468">
                <a:moveTo>
                  <a:pt x="0" y="0"/>
                </a:moveTo>
                <a:lnTo>
                  <a:pt x="18288000" y="0"/>
                </a:lnTo>
                <a:lnTo>
                  <a:pt x="18288000" y="7433468"/>
                </a:lnTo>
                <a:lnTo>
                  <a:pt x="0" y="743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49" b="-232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305977" y="589808"/>
            <a:ext cx="11676046" cy="147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10628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5770194" y="6705796"/>
            <a:ext cx="15336061" cy="9351766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38510">
            <a:off x="6040816" y="7218924"/>
            <a:ext cx="16958692" cy="10341229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825994" y="4309480"/>
            <a:ext cx="6053817" cy="6053817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617657" y="8948201"/>
            <a:ext cx="12329610" cy="7518464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20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236982" y="124759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877363" y="-122483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076913" y="647248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-193153" y="2193147"/>
            <a:ext cx="14872265" cy="411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5859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Welcome to JOURNIJOY, </a:t>
            </a:r>
          </a:p>
          <a:p>
            <a:pPr algn="ctr">
              <a:lnSpc>
                <a:spcPts val="8203"/>
              </a:lnSpc>
            </a:pPr>
            <a:r>
              <a:rPr lang="en-US" sz="5859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your ultimate travel companion designed to simplify and enhance your travel experience</a:t>
            </a:r>
            <a:r>
              <a:rPr lang="en-US" sz="5859">
                <a:solidFill>
                  <a:srgbClr val="1128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42365" y="6311513"/>
            <a:ext cx="5511674" cy="4278437"/>
          </a:xfrm>
          <a:custGeom>
            <a:avLst/>
            <a:gdLst/>
            <a:ahLst/>
            <a:cxnLst/>
            <a:rect l="l" t="t" r="r" b="b"/>
            <a:pathLst>
              <a:path w="5511674" h="4278437">
                <a:moveTo>
                  <a:pt x="0" y="0"/>
                </a:moveTo>
                <a:lnTo>
                  <a:pt x="5511675" y="0"/>
                </a:lnTo>
                <a:lnTo>
                  <a:pt x="5511675" y="4278437"/>
                </a:lnTo>
                <a:lnTo>
                  <a:pt x="0" y="42784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526579" y="114300"/>
            <a:ext cx="8624996" cy="129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4"/>
              </a:lnSpc>
            </a:pPr>
            <a:r>
              <a:rPr lang="en-US" sz="931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12402970" y="-1293185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359558">
            <a:off x="10045385" y="1064234"/>
            <a:ext cx="6815814" cy="7983163"/>
            <a:chOff x="0" y="0"/>
            <a:chExt cx="4597400" cy="5384800"/>
          </a:xfrm>
        </p:grpSpPr>
        <p:sp>
          <p:nvSpPr>
            <p:cNvPr id="4" name="Freeform 4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E2CEF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265" r="-2226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74A8C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CAEE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l="-22011" r="-2201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3222713" cy="3087945"/>
          </a:xfrm>
          <a:custGeom>
            <a:avLst/>
            <a:gdLst/>
            <a:ahLst/>
            <a:cxnLst/>
            <a:rect l="l" t="t" r="r" b="b"/>
            <a:pathLst>
              <a:path w="3222713" h="3087945">
                <a:moveTo>
                  <a:pt x="0" y="0"/>
                </a:moveTo>
                <a:lnTo>
                  <a:pt x="3222713" y="0"/>
                </a:lnTo>
                <a:lnTo>
                  <a:pt x="3222713" y="3087945"/>
                </a:lnTo>
                <a:lnTo>
                  <a:pt x="0" y="3087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026741" y="2263782"/>
            <a:ext cx="7221237" cy="129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9"/>
              </a:lnSpc>
            </a:pPr>
            <a:r>
              <a:rPr lang="en-US" sz="933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ABOUT US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9098" y="5454596"/>
            <a:ext cx="6935340" cy="302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23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r>
              <a:rPr lang="en-US" sz="3234" u="sng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Journijoy helps you to organize or plan your trip efficiently. It focus on providing a tailored travel experience that maximizes enjoyment and minimizes hassle.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26741" y="3738572"/>
            <a:ext cx="6617697" cy="11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209">
                <a:solidFill>
                  <a:srgbClr val="112838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We make sure that your vacation is hassle-free and enjoyable.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097" y="1296172"/>
            <a:ext cx="7651704" cy="5738778"/>
          </a:xfrm>
          <a:custGeom>
            <a:avLst/>
            <a:gdLst/>
            <a:ahLst/>
            <a:cxnLst/>
            <a:rect l="l" t="t" r="r" b="b"/>
            <a:pathLst>
              <a:path w="7651704" h="5738778">
                <a:moveTo>
                  <a:pt x="0" y="0"/>
                </a:moveTo>
                <a:lnTo>
                  <a:pt x="7651704" y="0"/>
                </a:lnTo>
                <a:lnTo>
                  <a:pt x="7651704" y="5738779"/>
                </a:lnTo>
                <a:lnTo>
                  <a:pt x="0" y="573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048404" y="1296172"/>
            <a:ext cx="7651704" cy="5738778"/>
          </a:xfrm>
          <a:custGeom>
            <a:avLst/>
            <a:gdLst/>
            <a:ahLst/>
            <a:cxnLst/>
            <a:rect l="l" t="t" r="r" b="b"/>
            <a:pathLst>
              <a:path w="7651704" h="5738778">
                <a:moveTo>
                  <a:pt x="0" y="0"/>
                </a:moveTo>
                <a:lnTo>
                  <a:pt x="7651705" y="0"/>
                </a:lnTo>
                <a:lnTo>
                  <a:pt x="7651705" y="5738779"/>
                </a:lnTo>
                <a:lnTo>
                  <a:pt x="0" y="573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91191" y="-138375"/>
            <a:ext cx="18479191" cy="13374315"/>
          </a:xfrm>
          <a:custGeom>
            <a:avLst/>
            <a:gdLst/>
            <a:ahLst/>
            <a:cxnLst/>
            <a:rect l="l" t="t" r="r" b="b"/>
            <a:pathLst>
              <a:path w="18479191" h="13374315">
                <a:moveTo>
                  <a:pt x="0" y="0"/>
                </a:moveTo>
                <a:lnTo>
                  <a:pt x="18479191" y="0"/>
                </a:lnTo>
                <a:lnTo>
                  <a:pt x="18479191" y="13374315"/>
                </a:lnTo>
                <a:lnTo>
                  <a:pt x="0" y="1337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619772" y="7424269"/>
            <a:ext cx="2240852" cy="3668062"/>
          </a:xfrm>
          <a:custGeom>
            <a:avLst/>
            <a:gdLst/>
            <a:ahLst/>
            <a:cxnLst/>
            <a:rect l="l" t="t" r="r" b="b"/>
            <a:pathLst>
              <a:path w="2240852" h="3668062">
                <a:moveTo>
                  <a:pt x="0" y="0"/>
                </a:moveTo>
                <a:lnTo>
                  <a:pt x="2240853" y="0"/>
                </a:lnTo>
                <a:lnTo>
                  <a:pt x="2240853" y="3668062"/>
                </a:lnTo>
                <a:lnTo>
                  <a:pt x="0" y="366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00655" y="123455"/>
            <a:ext cx="8115300" cy="117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7"/>
              </a:lnSpc>
            </a:pPr>
            <a:r>
              <a:rPr lang="en-US" sz="6791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1) booking 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1150" y="6715722"/>
            <a:ext cx="15174509" cy="357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8"/>
              </a:lnSpc>
            </a:pPr>
            <a:r>
              <a:rPr lang="en-US" sz="5077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 quich go to route planner which automatically generates a route map for your destination and covering the distance on the trip.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60" y="510030"/>
            <a:ext cx="17335479" cy="926693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5723" cy="247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4868" y="2944788"/>
            <a:ext cx="4661905" cy="2797437"/>
            <a:chOff x="0" y="0"/>
            <a:chExt cx="6349333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333" cy="3810000"/>
            </a:xfrm>
            <a:custGeom>
              <a:avLst/>
              <a:gdLst/>
              <a:ahLst/>
              <a:cxnLst/>
              <a:rect l="l" t="t" r="r" b="b"/>
              <a:pathLst>
                <a:path w="6349333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50" y="0"/>
                    <a:pt x="634933" y="0"/>
                  </a:cubicBezTo>
                  <a:lnTo>
                    <a:pt x="5714400" y="0"/>
                  </a:lnTo>
                  <a:cubicBezTo>
                    <a:pt x="6064883" y="0"/>
                    <a:pt x="6349333" y="284480"/>
                    <a:pt x="6349333" y="635000"/>
                  </a:cubicBezTo>
                  <a:lnTo>
                    <a:pt x="6349333" y="3175000"/>
                  </a:lnTo>
                  <a:cubicBezTo>
                    <a:pt x="6349333" y="3525520"/>
                    <a:pt x="6064883" y="3810000"/>
                    <a:pt x="5714400" y="3810000"/>
                  </a:cubicBezTo>
                  <a:lnTo>
                    <a:pt x="634933" y="3810000"/>
                  </a:lnTo>
                  <a:cubicBezTo>
                    <a:pt x="28445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3577" r="-357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18273" y="2944788"/>
            <a:ext cx="4662395" cy="279743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454" b="-545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51679" y="2944788"/>
            <a:ext cx="4662395" cy="2797437"/>
            <a:chOff x="0" y="0"/>
            <a:chExt cx="6350000" cy="381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12500" b="-125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39975" y="-738402"/>
            <a:ext cx="7068408" cy="3534204"/>
          </a:xfrm>
          <a:custGeom>
            <a:avLst/>
            <a:gdLst/>
            <a:ahLst/>
            <a:cxnLst/>
            <a:rect l="l" t="t" r="r" b="b"/>
            <a:pathLst>
              <a:path w="7068408" h="3534204">
                <a:moveTo>
                  <a:pt x="0" y="0"/>
                </a:moveTo>
                <a:lnTo>
                  <a:pt x="7068408" y="0"/>
                </a:lnTo>
                <a:lnTo>
                  <a:pt x="7068408" y="3534204"/>
                </a:lnTo>
                <a:lnTo>
                  <a:pt x="0" y="353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7790088">
            <a:off x="13419554" y="7898789"/>
            <a:ext cx="6858727" cy="5287455"/>
          </a:xfrm>
          <a:custGeom>
            <a:avLst/>
            <a:gdLst/>
            <a:ahLst/>
            <a:cxnLst/>
            <a:rect l="l" t="t" r="r" b="b"/>
            <a:pathLst>
              <a:path w="6858727" h="5287455">
                <a:moveTo>
                  <a:pt x="0" y="0"/>
                </a:moveTo>
                <a:lnTo>
                  <a:pt x="6858727" y="0"/>
                </a:lnTo>
                <a:lnTo>
                  <a:pt x="6858727" y="5287456"/>
                </a:lnTo>
                <a:lnTo>
                  <a:pt x="0" y="5287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709299" y="7144809"/>
            <a:ext cx="3886880" cy="2113491"/>
          </a:xfrm>
          <a:custGeom>
            <a:avLst/>
            <a:gdLst/>
            <a:ahLst/>
            <a:cxnLst/>
            <a:rect l="l" t="t" r="r" b="b"/>
            <a:pathLst>
              <a:path w="3886880" h="2113491">
                <a:moveTo>
                  <a:pt x="0" y="0"/>
                </a:moveTo>
                <a:lnTo>
                  <a:pt x="3886880" y="0"/>
                </a:lnTo>
                <a:lnTo>
                  <a:pt x="3886880" y="2113491"/>
                </a:lnTo>
                <a:lnTo>
                  <a:pt x="0" y="2113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5137159" y="1133475"/>
            <a:ext cx="7484885" cy="120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8597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2) FLIGHT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33462" y="5879147"/>
            <a:ext cx="16230600" cy="182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5"/>
              </a:lnSpc>
            </a:pPr>
            <a:r>
              <a:rPr lang="en-US" sz="5232" u="sng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JOURNIJOY</a:t>
            </a:r>
            <a:r>
              <a:rPr lang="en-US" sz="523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helps you to choose best flights based on your preferances.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60" y="510030"/>
            <a:ext cx="17335479" cy="926693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5723" cy="247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25825" y="5339470"/>
            <a:ext cx="4739136" cy="2843482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t="-5572" b="-55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74432" y="1028700"/>
            <a:ext cx="4739136" cy="2843482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48925" y="1028700"/>
            <a:ext cx="4739136" cy="2843482"/>
            <a:chOff x="0" y="0"/>
            <a:chExt cx="6350000" cy="381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3293" r="-32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48925" y="5339470"/>
            <a:ext cx="4739136" cy="2843482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5520" b="-552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/>
          <p:cNvSpPr/>
          <p:nvPr/>
        </p:nvSpPr>
        <p:spPr>
          <a:xfrm rot="708335">
            <a:off x="-520367" y="7223192"/>
            <a:ext cx="5984457" cy="3427461"/>
          </a:xfrm>
          <a:custGeom>
            <a:avLst/>
            <a:gdLst/>
            <a:ahLst/>
            <a:cxnLst/>
            <a:rect l="l" t="t" r="r" b="b"/>
            <a:pathLst>
              <a:path w="5984457" h="3427461">
                <a:moveTo>
                  <a:pt x="0" y="0"/>
                </a:moveTo>
                <a:lnTo>
                  <a:pt x="5984456" y="0"/>
                </a:lnTo>
                <a:lnTo>
                  <a:pt x="5984456" y="3427461"/>
                </a:lnTo>
                <a:lnTo>
                  <a:pt x="0" y="3427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696374" y="510030"/>
            <a:ext cx="3550973" cy="3129295"/>
          </a:xfrm>
          <a:custGeom>
            <a:avLst/>
            <a:gdLst/>
            <a:ahLst/>
            <a:cxnLst/>
            <a:rect l="l" t="t" r="r" b="b"/>
            <a:pathLst>
              <a:path w="3550973" h="3129295">
                <a:moveTo>
                  <a:pt x="0" y="0"/>
                </a:moveTo>
                <a:lnTo>
                  <a:pt x="3550974" y="0"/>
                </a:lnTo>
                <a:lnTo>
                  <a:pt x="3550974" y="3129296"/>
                </a:lnTo>
                <a:lnTo>
                  <a:pt x="0" y="3129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257904" y="4399611"/>
            <a:ext cx="4936511" cy="120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8597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3) HOTEL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0493" y="3970261"/>
            <a:ext cx="3367014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Provides hotels based on your plans</a:t>
            </a:r>
            <a:r>
              <a:rPr lang="en-US" sz="262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34986" y="4205776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Proximity to attractions.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60493" y="8382977"/>
            <a:ext cx="3367014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Provides hotels with features such as gym,pool,etc.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34986" y="8467725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It provides hotels with good reviews.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67174">
            <a:off x="3438341" y="1481946"/>
            <a:ext cx="10011403" cy="7098995"/>
          </a:xfrm>
          <a:custGeom>
            <a:avLst/>
            <a:gdLst/>
            <a:ahLst/>
            <a:cxnLst/>
            <a:rect l="l" t="t" r="r" b="b"/>
            <a:pathLst>
              <a:path w="10011403" h="7098995">
                <a:moveTo>
                  <a:pt x="0" y="0"/>
                </a:moveTo>
                <a:lnTo>
                  <a:pt x="10011403" y="0"/>
                </a:lnTo>
                <a:lnTo>
                  <a:pt x="10011403" y="7098995"/>
                </a:lnTo>
                <a:lnTo>
                  <a:pt x="0" y="709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992994" y="102870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6505" y="1526301"/>
            <a:ext cx="2778575" cy="3354296"/>
            <a:chOff x="0" y="0"/>
            <a:chExt cx="6350000" cy="7665720"/>
          </a:xfrm>
        </p:grpSpPr>
        <p:sp>
          <p:nvSpPr>
            <p:cNvPr id="5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98E0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742977" y="2371783"/>
            <a:ext cx="2778575" cy="3354296"/>
            <a:chOff x="0" y="0"/>
            <a:chExt cx="6350000" cy="7665720"/>
          </a:xfrm>
        </p:grpSpPr>
        <p:sp>
          <p:nvSpPr>
            <p:cNvPr id="8" name="Freeform 8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4BC6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163370" y="388697"/>
            <a:ext cx="2778575" cy="3354296"/>
            <a:chOff x="0" y="0"/>
            <a:chExt cx="6350000" cy="7665720"/>
          </a:xfrm>
        </p:grpSpPr>
        <p:sp>
          <p:nvSpPr>
            <p:cNvPr id="11" name="Freeform 11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DF878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45527" y="1677148"/>
            <a:ext cx="2778575" cy="3354296"/>
            <a:chOff x="0" y="0"/>
            <a:chExt cx="6350000" cy="7665720"/>
          </a:xfrm>
        </p:grpSpPr>
        <p:sp>
          <p:nvSpPr>
            <p:cNvPr id="14" name="Freeform 14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2CEF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9"/>
              <a:stretch>
                <a:fillRect l="-81859" r="-8185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802259" y="-1170879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5245638" y="282191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4941945" y="2823196"/>
            <a:ext cx="3763172" cy="4114800"/>
          </a:xfrm>
          <a:custGeom>
            <a:avLst/>
            <a:gdLst/>
            <a:ahLst/>
            <a:cxnLst/>
            <a:rect l="l" t="t" r="r" b="b"/>
            <a:pathLst>
              <a:path w="3763172" h="4114800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0" y="-27859"/>
            <a:ext cx="9893415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4) THE ITINERARY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4462" y="4981243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Destination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31877" y="5469593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Destination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93415" y="4804396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Destination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95434" y="3666793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Destination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6852271"/>
            <a:ext cx="18288000" cy="287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4083" u="sng">
                <a:solidFill>
                  <a:srgbClr val="11283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JOURNUJOY provides detailed plan outlining activities, destinations, and timings for a trip. It provides information about travel arrangements, accommodations, and planned activities,helping you to stay organised and ensure you to make the most of your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338</Words>
  <Application>Microsoft Office PowerPoint</Application>
  <PresentationFormat>Custom</PresentationFormat>
  <Paragraphs>51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JOURNIJOY</dc:title>
  <cp:lastModifiedBy>sharvinchaure06@gmail.com</cp:lastModifiedBy>
  <cp:revision>2</cp:revision>
  <dcterms:created xsi:type="dcterms:W3CDTF">2006-08-16T00:00:00Z</dcterms:created>
  <dcterms:modified xsi:type="dcterms:W3CDTF">2024-08-16T14:34:45Z</dcterms:modified>
  <dc:identifier>DAGOBszPQNc</dc:identifier>
</cp:coreProperties>
</file>